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61" autoAdjust="0"/>
    <p:restoredTop sz="96433" autoAdjust="0"/>
  </p:normalViewPr>
  <p:slideViewPr>
    <p:cSldViewPr snapToGrid="0">
      <p:cViewPr>
        <p:scale>
          <a:sx n="110" d="100"/>
          <a:sy n="110" d="100"/>
        </p:scale>
        <p:origin x="-414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9/3/2021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 MATERAL </a:t>
            </a:r>
            <a:r>
              <a:rPr lang="el-GR" sz="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ΙΚΕ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headquarters 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“"Support micro and small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nvestment's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budget 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50.000,00</a:t>
            </a:r>
            <a:r>
              <a:rPr lang="el-GR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</a:t>
            </a:r>
            <a:r>
              <a:rPr lang="en-US" sz="800" kern="1200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(100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78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Slide 1</vt:lpstr>
    </vt:vector>
  </TitlesOfParts>
  <Company>KEPA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theo</cp:lastModifiedBy>
  <cp:revision>26</cp:revision>
  <dcterms:created xsi:type="dcterms:W3CDTF">2019-10-24T12:02:18Z</dcterms:created>
  <dcterms:modified xsi:type="dcterms:W3CDTF">2021-03-09T12:47:07Z</dcterms:modified>
</cp:coreProperties>
</file>